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C9D1-2DBF-4DAF-B1EA-2FD60EB41384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7FD7-BD85-4B94-842C-7D2A559D6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C9D1-2DBF-4DAF-B1EA-2FD60EB41384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7FD7-BD85-4B94-842C-7D2A559D6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«Мы помним, </a:t>
            </a:r>
            <a:br>
              <a:rPr lang="ru-RU" b="1" i="1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          мы гордимся»</a:t>
            </a:r>
            <a:endParaRPr lang="ru-RU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1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9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«Мы помним,                мы гордимся»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помним,                мы гордимся»</dc:title>
  <dc:creator>Пользователь</dc:creator>
  <cp:lastModifiedBy>Пользователь</cp:lastModifiedBy>
  <cp:revision>1</cp:revision>
  <dcterms:created xsi:type="dcterms:W3CDTF">2021-12-23T19:40:15Z</dcterms:created>
  <dcterms:modified xsi:type="dcterms:W3CDTF">2021-12-23T19:40:15Z</dcterms:modified>
</cp:coreProperties>
</file>